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2" r:id="rId10"/>
    <p:sldId id="277" r:id="rId11"/>
    <p:sldId id="261" r:id="rId12"/>
    <p:sldId id="283" r:id="rId13"/>
    <p:sldId id="284" r:id="rId14"/>
    <p:sldId id="281" r:id="rId15"/>
    <p:sldId id="278" r:id="rId16"/>
    <p:sldId id="279" r:id="rId17"/>
    <p:sldId id="280" r:id="rId18"/>
    <p:sldId id="282" r:id="rId19"/>
    <p:sldId id="263" r:id="rId20"/>
    <p:sldId id="274" r:id="rId21"/>
    <p:sldId id="273" r:id="rId22"/>
  </p:sldIdLst>
  <p:sldSz cx="9144000" cy="6858000" type="screen4x3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Bi578PuYMAj6lRK3huwd3GTD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25287-04AB-885B-414E-EF6328F1A261}" v="2" dt="2025-06-06T03:46:58.991"/>
    <p1510:client id="{62611B81-61E0-3F70-2037-5F623875E28A}" v="54" dt="2025-06-06T05:44:56.493"/>
    <p1510:client id="{6DEC897C-7CA1-B99B-A5D6-3C6F45570C6C}" v="162" dt="2025-06-05T17:19:10.927"/>
    <p1510:client id="{9D42EB2E-C174-0FC5-D391-88C279D4DCA1}" v="21" dt="2025-06-06T08:21:26.919"/>
    <p1510:client id="{B10A1093-0438-5539-8EA8-BE8BE057A0D2}" v="10" dt="2025-06-05T17:05:46.703"/>
  </p1510:revLst>
</p1510:revInfo>
</file>

<file path=ppt/tableStyles.xml><?xml version="1.0" encoding="utf-8"?>
<a:tblStyleLst xmlns:a="http://schemas.openxmlformats.org/drawingml/2006/main" def="{FF6A6B9E-EC6F-4473-B02B-F38D59D5C5FA}">
  <a:tblStyle styleId="{FF6A6B9E-EC6F-4473-B02B-F38D59D5C5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95F2138-9F9B-25C7-5511-99E6A232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CD4D55D3-285D-CEAC-606E-BA50F5629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C62FDFF2-39B3-5041-A398-4A64C6EF0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17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29C77EB-DCCA-A532-4377-6214B5D84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CF2E1103-56B8-B285-EA37-6A6576C1A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E5558C65-67BD-E9D1-D1D7-0EF9ABC7D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023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AA89DB7-56C3-2A52-ED97-3C90A178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58494CA0-5852-97F3-B729-ECEEE3D8D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37BCB0FC-C8A0-18B5-A2F5-AABB26FA6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52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C015EE9B-244B-6717-F2E4-BA092248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DD35233F-46F4-36E6-47AB-CA58255C3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2CAB5F99-91C2-2A6D-F022-96516BB29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0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85CB862-3FCD-29B8-6D45-A0ABA233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2667A9D1-C11C-2C76-E9A6-F8BF716C8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75C8C1C1-523A-F61E-8800-7872CBA4F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30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352B8CC-1D2A-3BF0-993A-ADCDD012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98CC415F-854A-E0A8-DDD5-773E73B68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7EC2D613-A75C-D619-6739-80C22DCC8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26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28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A2614A-2472-2BD0-2FD7-8CAD6F48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>
            <a:extLst>
              <a:ext uri="{FF2B5EF4-FFF2-40B4-BE49-F238E27FC236}">
                <a16:creationId xmlns:a16="http://schemas.microsoft.com/office/drawing/2014/main" id="{E8F3724F-77E6-967F-E384-2E1A233D6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>
            <a:extLst>
              <a:ext uri="{FF2B5EF4-FFF2-40B4-BE49-F238E27FC236}">
                <a16:creationId xmlns:a16="http://schemas.microsoft.com/office/drawing/2014/main" id="{374D2D56-C3EB-A3C2-A3C3-6868ABBA9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B0E0256-D7EA-73B8-97E0-59707317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7F4135F2-58BD-987A-4D76-5892652878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7DDE943B-77E0-13F9-5ADF-E12EEA0E9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vi-VN">
                <a:latin typeface="Arial"/>
                <a:cs typeface="Arial"/>
                <a:sym typeface="Arial"/>
              </a:rPr>
              <a:t>THIẾT KẾ LỚP CONTROL</a:t>
            </a:r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4A86BB-CEFC-63D2-7249-37D5D652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11" y="1215957"/>
            <a:ext cx="6448629" cy="49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320E317B-B624-23A7-ADE3-398C6C6C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D62FE0E5-7945-4852-AFF5-274E84796F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5DD2C7B6-E6D9-BC14-B375-5F287E86D9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vi-VN">
                <a:latin typeface="Arial"/>
                <a:ea typeface="Calibri Light"/>
                <a:cs typeface="Arial"/>
              </a:rPr>
              <a:t>Thiết kế cơ sở dữ liệu 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3A4AAD2-DABF-BDF8-998F-263FE8EAA2EA}"/>
              </a:ext>
            </a:extLst>
          </p:cNvPr>
          <p:cNvSpPr txBox="1"/>
          <p:nvPr/>
        </p:nvSpPr>
        <p:spPr>
          <a:xfrm>
            <a:off x="2448803" y="5813597"/>
            <a:ext cx="524788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/>
              <a:t>Hình 2. Thiết kế cơ sở dữ liệu.</a:t>
            </a:r>
            <a:endParaRPr lang="en-GB"/>
          </a:p>
        </p:txBody>
      </p:sp>
      <p:pic>
        <p:nvPicPr>
          <p:cNvPr id="3" name="Hình ảnh 2" descr="Ảnh có chứa văn bản, ảnh chụp màn hình, số, Phông chữ&#10;&#10;Mô tả được tạo tự động, Hình ảnh">
            <a:extLst>
              <a:ext uri="{FF2B5EF4-FFF2-40B4-BE49-F238E27FC236}">
                <a16:creationId xmlns:a16="http://schemas.microsoft.com/office/drawing/2014/main" id="{AE2F8152-FB6A-1245-002C-78883945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3" y="1243011"/>
            <a:ext cx="6210300" cy="44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B9CBC70-0E52-9F1D-2149-2A25902E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F7277F44-36A7-AC7F-F34D-192F834838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F120ADC5-B958-E3CA-776A-53377D439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11A6AA5-6397-5FF2-F579-FE6F6242C92D}"/>
              </a:ext>
            </a:extLst>
          </p:cNvPr>
          <p:cNvSpPr txBox="1"/>
          <p:nvPr/>
        </p:nvSpPr>
        <p:spPr>
          <a:xfrm>
            <a:off x="1828317" y="5847084"/>
            <a:ext cx="524788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/>
              <a:t>Hình 3. Biểu đồ tuần tự quy trình đưa sản phẩm vào giỏ hàng</a:t>
            </a:r>
            <a:endParaRPr lang="en-GB"/>
          </a:p>
        </p:txBody>
      </p:sp>
      <p:pic>
        <p:nvPicPr>
          <p:cNvPr id="3" name="Hình ảnh 2" descr="Ảnh có chứa văn bản, biểu đồ, Song song, Kế hoạch&#10;&#10;Nội dung do AI tạo ra có thể không chính xác.">
            <a:extLst>
              <a:ext uri="{FF2B5EF4-FFF2-40B4-BE49-F238E27FC236}">
                <a16:creationId xmlns:a16="http://schemas.microsoft.com/office/drawing/2014/main" id="{0742251C-F980-EE53-D7B9-14A87A45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35" y="1295592"/>
            <a:ext cx="8491015" cy="4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5ADA0671-B92B-DF8F-2ABD-096538C6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54DB8722-DEAB-D7AE-2B69-D7D68DE2AD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A5CDF0EE-3C1B-4B0F-4661-1912C3537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1309F9F-59B0-7FF5-5DA6-6C552385B570}"/>
              </a:ext>
            </a:extLst>
          </p:cNvPr>
          <p:cNvSpPr txBox="1"/>
          <p:nvPr/>
        </p:nvSpPr>
        <p:spPr>
          <a:xfrm>
            <a:off x="2840689" y="5845471"/>
            <a:ext cx="524788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/>
              <a:t>Hình 4. Biểu đồ tuần tự quy trình đặt hàng</a:t>
            </a:r>
            <a:endParaRPr lang="en-GB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80C296D-9D19-C250-DF73-79C75901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90" y="1123628"/>
            <a:ext cx="641122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6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24A523C-E54C-542C-7AA2-4CC845A0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FF4AD33B-0AA8-483A-85D0-07F8E9AE9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19BD5C6A-6430-FCF5-0C2B-1ED35E382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>
                <a:latin typeface="Arial"/>
                <a:ea typeface="Arial"/>
                <a:cs typeface="Arial"/>
                <a:sym typeface="Arial"/>
              </a:rPr>
              <a:t>BIỂU ĐỒ USECASE TUẦN TỰ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8D9297E-2573-5E8D-F35E-89DEBABD151A}"/>
              </a:ext>
            </a:extLst>
          </p:cNvPr>
          <p:cNvSpPr txBox="1"/>
          <p:nvPr/>
        </p:nvSpPr>
        <p:spPr>
          <a:xfrm>
            <a:off x="2448803" y="5813597"/>
            <a:ext cx="524788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/>
              <a:t>Hình 5. Biểu đồ tuần tự quy trình thêm sản phẩm</a:t>
            </a:r>
            <a:endParaRPr lang="en-GB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538E299-1596-65D0-45EA-5764A2B2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64" y="1495155"/>
            <a:ext cx="643027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5339C7E4-7944-FA2E-652D-3E0BEDEB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83302170-F236-97D1-5208-97399897DB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F33F0B9E-0F08-5E87-5404-C7EC1828D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vi-VN">
                <a:latin typeface="Arial"/>
                <a:ea typeface="Calibri Light"/>
                <a:cs typeface="Arial"/>
              </a:rPr>
              <a:t>Thiết kế UI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6348BF-43B1-87FD-0C0B-E57E9A600763}"/>
              </a:ext>
            </a:extLst>
          </p:cNvPr>
          <p:cNvSpPr txBox="1"/>
          <p:nvPr/>
        </p:nvSpPr>
        <p:spPr>
          <a:xfrm>
            <a:off x="2448803" y="5813597"/>
            <a:ext cx="524788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/>
              <a:t>Hình 6. Thiết kế UI.</a:t>
            </a:r>
            <a:endParaRPr lang="en-GB"/>
          </a:p>
        </p:txBody>
      </p:sp>
      <p:pic>
        <p:nvPicPr>
          <p:cNvPr id="2" name="Hình ảnh 1" descr="Ảnh có chứa văn bản, ảnh chụp màn hình, phần mềm, Trang web&#10;&#10;Mô tả được tạo tự động, Hình ảnh">
            <a:extLst>
              <a:ext uri="{FF2B5EF4-FFF2-40B4-BE49-F238E27FC236}">
                <a16:creationId xmlns:a16="http://schemas.microsoft.com/office/drawing/2014/main" id="{1BA93786-31C7-2967-3238-1A424337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4" y="1189941"/>
            <a:ext cx="8215313" cy="46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7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 dữ liệu trong Backend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841756-3BE9-D0A1-72F0-E3E65D15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148081"/>
            <a:ext cx="6725987" cy="4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4" name="Google Shape;234;p17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3746100" y="710100"/>
            <a:ext cx="51627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</a:pPr>
            <a:r>
              <a:rPr lang="en-US" sz="5100" b="0">
                <a:latin typeface="Arial"/>
                <a:ea typeface="Arial"/>
                <a:cs typeface="Arial"/>
                <a:sym typeface="Arial"/>
              </a:rPr>
              <a:t>Demo và </a:t>
            </a:r>
            <a:r>
              <a:rPr lang="en-US" sz="5100" b="0" err="1">
                <a:latin typeface="Arial"/>
                <a:ea typeface="Arial"/>
                <a:cs typeface="Arial"/>
                <a:sym typeface="Arial"/>
              </a:rPr>
              <a:t>hỏi</a:t>
            </a:r>
            <a:r>
              <a:rPr lang="en-US" sz="5100" b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100" b="0" err="1">
                <a:latin typeface="Arial"/>
                <a:ea typeface="Arial"/>
                <a:cs typeface="Arial"/>
                <a:sym typeface="Arial"/>
              </a:rPr>
              <a:t>đáp</a:t>
            </a:r>
            <a:endParaRPr sz="51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3524251" y="2705878"/>
            <a:ext cx="5384672" cy="383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28" name="Google Shape;228;p16" descr="Image result for hình ảnh hỏi đá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752" y="1716834"/>
            <a:ext cx="2818331" cy="463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230775" y="1549225"/>
            <a:ext cx="62973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4000" b="1" i="0" u="none" strike="noStrike" cap="none">
                <a:solidFill>
                  <a:srgbClr val="C00000"/>
                </a:solidFill>
              </a:rPr>
              <a:t>B</a:t>
            </a:r>
            <a:r>
              <a:rPr lang="en-US" sz="4000" b="1">
                <a:solidFill>
                  <a:srgbClr val="C00000"/>
                </a:solidFill>
              </a:rPr>
              <a:t>ÁO CÁO BÀI TẬP LỚN</a:t>
            </a:r>
            <a:endParaRPr sz="4000" b="1" i="0" u="none" strike="noStrike" cap="none">
              <a:solidFill>
                <a:srgbClr val="C00000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230785" y="2262723"/>
            <a:ext cx="7504294" cy="81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lang="en-US" sz="1900" i="0" u="none" strike="noStrike" cap="none">
                <a:solidFill>
                  <a:srgbClr val="C00000"/>
                </a:solidFill>
              </a:rPr>
              <a:t>MÔN HỌC: </a:t>
            </a:r>
            <a:r>
              <a:rPr lang="vi-VN" sz="1900">
                <a:solidFill>
                  <a:srgbClr val="C00000"/>
                </a:solidFill>
              </a:rPr>
              <a:t>PHÂN TÍCH VÀ THIẾT KẾ HỆ THỐNG</a:t>
            </a:r>
            <a:endParaRPr sz="1900" i="0" u="none" strike="noStrike" cap="none">
              <a:solidFill>
                <a:srgbClr val="C00000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lang="en-US" sz="1900" i="0" u="none" strike="noStrike" cap="none">
                <a:solidFill>
                  <a:srgbClr val="C00000"/>
                </a:solidFill>
              </a:rPr>
              <a:t>(</a:t>
            </a:r>
            <a:r>
              <a:rPr lang="en-US" sz="1900" i="0" u="none" strike="noStrike" cap="none" err="1">
                <a:solidFill>
                  <a:srgbClr val="C00000"/>
                </a:solidFill>
              </a:rPr>
              <a:t>Mã</a:t>
            </a:r>
            <a:r>
              <a:rPr lang="en-US" sz="1900" i="0" u="none" strike="noStrike" cap="none">
                <a:solidFill>
                  <a:srgbClr val="C00000"/>
                </a:solidFill>
              </a:rPr>
              <a:t> học </a:t>
            </a:r>
            <a:r>
              <a:rPr lang="en-US" sz="1900" i="0" u="none" strike="noStrike" cap="none" err="1">
                <a:solidFill>
                  <a:srgbClr val="C00000"/>
                </a:solidFill>
              </a:rPr>
              <a:t>phần</a:t>
            </a:r>
            <a:r>
              <a:rPr lang="en-US" sz="1900" i="0" u="none" strike="noStrike" cap="none">
                <a:solidFill>
                  <a:srgbClr val="C00000"/>
                </a:solidFill>
              </a:rPr>
              <a:t>: </a:t>
            </a:r>
            <a:r>
              <a:rPr lang="vi-VN" sz="1900" i="0" u="none" strike="noStrike" cap="none">
                <a:solidFill>
                  <a:srgbClr val="C00000"/>
                </a:solidFill>
              </a:rPr>
              <a:t>IT3120</a:t>
            </a:r>
            <a:r>
              <a:rPr lang="en-US" sz="1900" i="0" u="none" strike="noStrike" cap="none">
                <a:solidFill>
                  <a:srgbClr val="C00000"/>
                </a:solidFill>
              </a:rPr>
              <a:t>)</a:t>
            </a:r>
            <a:endParaRPr sz="12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endParaRPr sz="2100" i="0" u="none" strike="noStrike" cap="none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endParaRPr sz="2100" i="0" u="none" strike="noStrike" cap="none">
              <a:solidFill>
                <a:srgbClr val="C00000"/>
              </a:solidFill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775" y="2937125"/>
            <a:ext cx="81258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C00000"/>
                </a:solidFill>
              </a:rPr>
              <a:t>Website </a:t>
            </a:r>
            <a:r>
              <a:rPr lang="en-US" sz="3500" i="0" u="none" strike="noStrike" cap="none" err="1">
                <a:solidFill>
                  <a:srgbClr val="C00000"/>
                </a:solidFill>
              </a:rPr>
              <a:t>bán</a:t>
            </a:r>
            <a:r>
              <a:rPr lang="en-US" sz="3500" i="0" u="none" strike="noStrike" cap="none">
                <a:solidFill>
                  <a:srgbClr val="C00000"/>
                </a:solidFill>
              </a:rPr>
              <a:t> </a:t>
            </a:r>
            <a:r>
              <a:rPr lang="en-US" sz="3500" i="0" u="none" strike="noStrike" cap="none" err="1">
                <a:solidFill>
                  <a:srgbClr val="C00000"/>
                </a:solidFill>
              </a:rPr>
              <a:t>quần</a:t>
            </a:r>
            <a:r>
              <a:rPr lang="en-US" sz="3500" i="0" u="none" strike="noStrike" cap="none">
                <a:solidFill>
                  <a:srgbClr val="C00000"/>
                </a:solidFill>
              </a:rPr>
              <a:t> </a:t>
            </a:r>
            <a:r>
              <a:rPr lang="en-US" sz="3500" i="0" u="none" strike="noStrike" cap="none" err="1">
                <a:solidFill>
                  <a:srgbClr val="C00000"/>
                </a:solidFill>
              </a:rPr>
              <a:t>áo</a:t>
            </a:r>
            <a:r>
              <a:rPr lang="en-US" sz="3500" i="0" u="none" strike="noStrike" cap="none">
                <a:solidFill>
                  <a:srgbClr val="C00000"/>
                </a:solidFill>
              </a:rPr>
              <a:t> </a:t>
            </a:r>
            <a:endParaRPr sz="3500" i="0" u="none" strike="noStrike" cap="none">
              <a:solidFill>
                <a:srgbClr val="C00000"/>
              </a:solidFill>
            </a:endParaRPr>
          </a:p>
        </p:txBody>
      </p:sp>
      <p:pic>
        <p:nvPicPr>
          <p:cNvPr id="86" name="Google Shape;86;p2" descr="https://lh7-us.googleusercontent.com/V7tRZ24H4FBh7NOLhmTPtmVXCDhi1eSwvTCspklGDTY1JUw-9VBnuqc7otcDEd41gYS4FOxARAKyBV4ICMIQwbBs-sj9nO2YC1khQcgfzt4YFyk37ucU7bQxX5-7QjKq6vMGXR37aWMl8Fubam9sz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083" y="5110219"/>
            <a:ext cx="329268" cy="3292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330529" y="4122713"/>
            <a:ext cx="6097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C00000"/>
                </a:solidFill>
              </a:rPr>
              <a:t> 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Giáo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viên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hướng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dẫn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: TS</a:t>
            </a:r>
            <a:r>
              <a:rPr lang="vi-VN" sz="2000" i="0" u="none" strike="noStrike" cap="none" dirty="0">
                <a:solidFill>
                  <a:srgbClr val="C00000"/>
                </a:solidFill>
              </a:rPr>
              <a:t> Trần Việt Trung</a:t>
            </a:r>
            <a:endParaRPr sz="1800" i="0" u="none" strike="noStrike" cap="none" dirty="0">
              <a:solidFill>
                <a:srgbClr val="000000"/>
              </a:solidFill>
            </a:endParaRPr>
          </a:p>
          <a:p>
            <a:pPr>
              <a:buSzPts val="2000"/>
            </a:pPr>
            <a:r>
              <a:rPr lang="en-US" sz="2000" i="0" u="none" strike="noStrike" cap="none" dirty="0">
                <a:solidFill>
                  <a:srgbClr val="C00000"/>
                </a:solidFill>
              </a:rPr>
              <a:t> 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Nhóm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Sinh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viên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thực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hiện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: </a:t>
            </a:r>
            <a:r>
              <a:rPr lang="en-US" sz="2000" i="0" u="none" strike="noStrike" cap="none" dirty="0" err="1">
                <a:solidFill>
                  <a:srgbClr val="C00000"/>
                </a:solidFill>
              </a:rPr>
              <a:t>Nhóm</a:t>
            </a:r>
            <a:r>
              <a:rPr lang="en-US" sz="2000" i="0" u="none" strike="noStrike" cap="none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5 </a:t>
            </a:r>
            <a:br>
              <a:rPr lang="en-US" sz="1800" i="0" u="none" strike="noStrike" cap="none" dirty="0"/>
            </a:b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896349" y="5062325"/>
            <a:ext cx="6546669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</a:rPr>
              <a:t>https://github.com/AnhQuanNguyen1/pttkht</a:t>
            </a:r>
            <a:r>
              <a:rPr lang="vi-VN" sz="1700" u="sng">
                <a:solidFill>
                  <a:schemeClr val="hlink"/>
                </a:solidFill>
              </a:rPr>
              <a:t> </a:t>
            </a:r>
            <a:endParaRPr lang="en-US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NHÓM 14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1"/>
          </p:nvPr>
        </p:nvSpPr>
        <p:spPr>
          <a:xfrm>
            <a:off x="234569" y="1286136"/>
            <a:ext cx="8674100" cy="832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Các thành viên trong nhóm: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3"/>
          <p:cNvGraphicFramePr/>
          <p:nvPr>
            <p:extLst>
              <p:ext uri="{D42A27DB-BD31-4B8C-83A1-F6EECF244321}">
                <p14:modId xmlns:p14="http://schemas.microsoft.com/office/powerpoint/2010/main" val="272908359"/>
              </p:ext>
            </p:extLst>
          </p:nvPr>
        </p:nvGraphicFramePr>
        <p:xfrm>
          <a:off x="386845" y="2317725"/>
          <a:ext cx="8369550" cy="2884131"/>
        </p:xfrm>
        <a:graphic>
          <a:graphicData uri="http://schemas.openxmlformats.org/drawingml/2006/table">
            <a:tbl>
              <a:tblPr firstRow="1" bandRow="1">
                <a:noFill/>
                <a:tableStyleId>{FF6A6B9E-EC6F-4473-B02B-F38D59D5C5FA}</a:tableStyleId>
              </a:tblPr>
              <a:tblGrid>
                <a:gridCol w="7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 và tên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MSSV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Trung Kiên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20215468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Trung Thành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20215482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 Thành Mạnh</a:t>
                      </a: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20211014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Quân</a:t>
                      </a: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20215465</a:t>
                      </a: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Trung Khiêm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20215402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0" marB="0" anchor="ctr"/>
                </a:tc>
                <a:extLst>
                  <a:ext uri="{0D108BD9-81ED-4DB2-BD59-A6C34878D82A}">
                    <a16:rowId xmlns:a16="http://schemas.microsoft.com/office/drawing/2014/main" val="8124816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spcBef>
                <a:spcPts val="0"/>
              </a:spcBef>
            </a:pPr>
            <a:r>
              <a:rPr lang="en-US" err="1"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  <a:sym typeface="Arial"/>
              </a:rPr>
              <a:t>cầu</a:t>
            </a:r>
            <a:endParaRPr err="1">
              <a:latin typeface="Arial"/>
              <a:ea typeface="Arial"/>
              <a:cs typeface="Arial"/>
              <a:sym typeface="Arial"/>
            </a:endParaRPr>
          </a:p>
          <a:p>
            <a:pPr marL="228600" indent="-228600"/>
            <a:r>
              <a:rPr lang="en-US" err="1">
                <a:latin typeface="Arial"/>
                <a:ea typeface="Arial"/>
                <a:cs typeface="Arial"/>
              </a:rPr>
              <a:t>Biểu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đồ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usecase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tổng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quan</a:t>
            </a:r>
          </a:p>
          <a:p>
            <a:pPr marL="228600" indent="-228600"/>
            <a:r>
              <a:rPr lang="en-US" err="1">
                <a:latin typeface="Arial"/>
                <a:ea typeface="Arial"/>
                <a:cs typeface="Arial"/>
              </a:rPr>
              <a:t>Biểu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đồ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usecase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tuần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tự</a:t>
            </a:r>
          </a:p>
          <a:p>
            <a:pPr marL="228600" indent="-228600"/>
            <a:r>
              <a:rPr lang="en-US" err="1">
                <a:latin typeface="Arial"/>
                <a:ea typeface="Arial"/>
                <a:cs typeface="Arial"/>
              </a:rPr>
              <a:t>Thiết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kế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cơ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sở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dữ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liệu</a:t>
            </a:r>
            <a:endParaRPr lang="en-US">
              <a:latin typeface="Arial"/>
              <a:ea typeface="Arial"/>
              <a:cs typeface="Arial"/>
            </a:endParaRPr>
          </a:p>
          <a:p>
            <a:pPr marL="228600" indent="-228600"/>
            <a:r>
              <a:rPr lang="en-US" err="1">
                <a:latin typeface="Arial"/>
                <a:ea typeface="Arial"/>
                <a:cs typeface="Arial"/>
              </a:rPr>
              <a:t>Thiết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kế</a:t>
            </a:r>
            <a:r>
              <a:rPr lang="en-US">
                <a:latin typeface="Arial"/>
                <a:ea typeface="Arial"/>
                <a:cs typeface="Arial"/>
              </a:rPr>
              <a:t> UI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GIỚI THIỆU</a:t>
            </a:r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5461008" y="1645808"/>
            <a:ext cx="3598200" cy="4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quần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áo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mẽ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quần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áo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cận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lựa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mặt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phù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err="1"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600">
              <a:latin typeface="Arial"/>
              <a:ea typeface="Arial"/>
              <a:cs typeface="Arial"/>
            </a:endParaRPr>
          </a:p>
        </p:txBody>
      </p:sp>
      <p:pic>
        <p:nvPicPr>
          <p:cNvPr id="3" name="Hình ảnh 2" descr="Ảnh có chứa trang phục, Mặt người, văn bản, ảnh chụp màn hình&#10;&#10;Mô tả được tự động tạo">
            <a:extLst>
              <a:ext uri="{FF2B5EF4-FFF2-40B4-BE49-F238E27FC236}">
                <a16:creationId xmlns:a16="http://schemas.microsoft.com/office/drawing/2014/main" id="{90F6D405-80AD-F457-2810-5567EC6D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41603"/>
            <a:ext cx="5132917" cy="3574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Admin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khoản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khẩu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sẵn</a:t>
            </a:r>
            <a:endParaRPr lang="en-US" sz="250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tháng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từng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loại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phẩm</a:t>
            </a:r>
            <a:endParaRPr lang="en-US" sz="250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phẩm</a:t>
            </a:r>
          </a:p>
          <a:p>
            <a:pPr marL="228600" indent="-209550">
              <a:buSzPts val="2500"/>
            </a:pP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tên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list items</a:t>
            </a:r>
            <a:endParaRPr lang="en-US" sz="2500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Chat: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nhắn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tin,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chuyện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trức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user</a:t>
            </a:r>
            <a:endParaRPr lang="en-US" sz="2500" b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thay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đổi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User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228600" lvl="0" indent="-209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khoản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email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khẩu</a:t>
            </a:r>
            <a:endParaRPr sz="2500" err="1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thích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xoá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danh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sách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thích</a:t>
            </a:r>
            <a:endParaRPr lang="en-US" sz="250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giỏ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giỏ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 err="1">
              <a:latin typeface="Arial"/>
              <a:ea typeface="Arial"/>
              <a:cs typeface="Arial"/>
              <a:sym typeface="Arial"/>
            </a:endParaRPr>
          </a:p>
          <a:p>
            <a:pPr marL="228600" indent="-209550">
              <a:buSzPts val="2500"/>
            </a:pP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nhanh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chóng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cầu</a:t>
            </a:r>
            <a:endParaRPr lang="en-US" sz="2500" dirty="0" err="1">
              <a:latin typeface="Arial"/>
              <a:ea typeface="Arial"/>
              <a:cs typeface="Arial"/>
            </a:endParaRPr>
          </a:p>
          <a:p>
            <a:pPr marL="228600" indent="-209550">
              <a:buSzPts val="2500"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Quản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dõi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50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47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>
                <a:latin typeface="Arial"/>
                <a:ea typeface="Arial"/>
                <a:cs typeface="Arial"/>
                <a:sym typeface="Arial"/>
              </a:rPr>
              <a:t>BIỂU ĐỒ USECASE TỔNG QUAN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Hình ảnh 1" descr="Ảnh có chứa văn bản, biểu đồ, hàng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64175178-6639-7F2C-5E10-2FE251D5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2" y="1154644"/>
            <a:ext cx="7019375" cy="5064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74130AF-164B-7C6C-2614-5831AF87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>
            <a:extLst>
              <a:ext uri="{FF2B5EF4-FFF2-40B4-BE49-F238E27FC236}">
                <a16:creationId xmlns:a16="http://schemas.microsoft.com/office/drawing/2014/main" id="{EBD68223-36E5-8DF0-2A21-798ED1C3A5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17" name="Google Shape;117;p8">
            <a:extLst>
              <a:ext uri="{FF2B5EF4-FFF2-40B4-BE49-F238E27FC236}">
                <a16:creationId xmlns:a16="http://schemas.microsoft.com/office/drawing/2014/main" id="{B3D8EF05-93A8-8453-4662-11BD34D8C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vi-VN">
                <a:latin typeface="Arial"/>
                <a:cs typeface="Arial"/>
                <a:sym typeface="Arial"/>
              </a:rPr>
              <a:t>THIẾT KẾ LỚP VIEW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C1B90-9D59-0C96-8660-E12CD2BA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89" y="1240277"/>
            <a:ext cx="5489143" cy="48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6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AD9C3C0A18A4CB4E623A847940151" ma:contentTypeVersion="15" ma:contentTypeDescription="Create a new document." ma:contentTypeScope="" ma:versionID="64fe7ee019857dca2d7a3492bfeddc19">
  <xsd:schema xmlns:xsd="http://www.w3.org/2001/XMLSchema" xmlns:xs="http://www.w3.org/2001/XMLSchema" xmlns:p="http://schemas.microsoft.com/office/2006/metadata/properties" xmlns:ns3="d75950b8-cc20-4b12-94f0-0f10ff6a63e2" xmlns:ns4="9324405d-ea1e-43bc-a33f-0db1eb5beaf5" targetNamespace="http://schemas.microsoft.com/office/2006/metadata/properties" ma:root="true" ma:fieldsID="3553f40d8da68a6bcf3532ec39bcabeb" ns3:_="" ns4:_="">
    <xsd:import namespace="d75950b8-cc20-4b12-94f0-0f10ff6a63e2"/>
    <xsd:import namespace="9324405d-ea1e-43bc-a33f-0db1eb5bea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950b8-cc20-4b12-94f0-0f10ff6a6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4405d-ea1e-43bc-a33f-0db1eb5beaf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5950b8-cc20-4b12-94f0-0f10ff6a63e2" xsi:nil="true"/>
  </documentManagement>
</p:properties>
</file>

<file path=customXml/itemProps1.xml><?xml version="1.0" encoding="utf-8"?>
<ds:datastoreItem xmlns:ds="http://schemas.openxmlformats.org/officeDocument/2006/customXml" ds:itemID="{A0FA954F-99A3-4FB3-ABA8-EA04483B36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5943F3-1E41-4866-B1B5-44C1038360F4}">
  <ds:schemaRefs>
    <ds:schemaRef ds:uri="9324405d-ea1e-43bc-a33f-0db1eb5beaf5"/>
    <ds:schemaRef ds:uri="d75950b8-cc20-4b12-94f0-0f10ff6a63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B7B50C-C7E3-4DF2-A565-90D7AAC91F9A}">
  <ds:schemaRefs>
    <ds:schemaRef ds:uri="9324405d-ea1e-43bc-a33f-0db1eb5beaf5"/>
    <ds:schemaRef ds:uri="d75950b8-cc20-4b12-94f0-0f10ff6a63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18</Slides>
  <Notes>18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NHÓM 14 </vt:lpstr>
      <vt:lpstr>NỘI DUNG CHÍNH</vt:lpstr>
      <vt:lpstr>GIỚI THIỆU</vt:lpstr>
      <vt:lpstr>ĐẶC TẢ YÊU CẦU </vt:lpstr>
      <vt:lpstr>ĐẶC TẢ YÊU CẦU </vt:lpstr>
      <vt:lpstr>BIỂU ĐỒ USECASE TỔNG QUAN</vt:lpstr>
      <vt:lpstr>THIẾT KẾ LỚP VIEW</vt:lpstr>
      <vt:lpstr>THIẾT KẾ LỚP CONTROL</vt:lpstr>
      <vt:lpstr>Thiết kế cơ sở dữ liệu </vt:lpstr>
      <vt:lpstr>BIỂU ĐỒ USECASE TUẦN TỰ </vt:lpstr>
      <vt:lpstr>BIỂU ĐỒ USECASE TUẦN TỰ </vt:lpstr>
      <vt:lpstr>BIỂU ĐỒ USECASE TUẦN TỰ </vt:lpstr>
      <vt:lpstr>Thiết kế UI</vt:lpstr>
      <vt:lpstr>Luồng dữ liệu trong Backend</vt:lpstr>
      <vt:lpstr>PowerPoint Presentation</vt:lpstr>
      <vt:lpstr>Demo và hỏi đáp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Phong TT &amp; QTTH</dc:creator>
  <cp:revision>12</cp:revision>
  <dcterms:created xsi:type="dcterms:W3CDTF">2021-05-28T04:32:00Z</dcterms:created>
  <dcterms:modified xsi:type="dcterms:W3CDTF">2025-06-06T08:29:07Z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9A1BDE66B62B44418579458F04176000_12</vt:lpwstr>
  </property>
  <property fmtid="{D5CDD505-2E9C-101B-9397-08002B2CF9AE}" pid="3" name="KSOProductBuildVer">
    <vt:lpwstr>1033-12.2.0.18911</vt:lpwstr>
  </property>
  <property fmtid="{D5CDD505-2E9C-101B-9397-08002B2CF9AE}" pid="4" name="ContentTypeId">
    <vt:lpwstr>0x0101001D6AD9C3C0A18A4CB4E623A847940151</vt:lpwstr>
  </property>
</Properties>
</file>